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15119350" cy="2032635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56"/>
  </p:normalViewPr>
  <p:slideViewPr>
    <p:cSldViewPr snapToGrid="0">
      <p:cViewPr varScale="1">
        <p:scale>
          <a:sx n="37" d="100"/>
          <a:sy n="37" d="100"/>
        </p:scale>
        <p:origin x="370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A DI SOMMA" userId="71b3b76c-a010-4b20-be23-f17b0a32543b" providerId="ADAL" clId="{F3CE75CC-EF07-44B5-8858-95722567075C}"/>
    <pc:docChg chg="modSld">
      <pc:chgData name="ANGELA DI SOMMA" userId="71b3b76c-a010-4b20-be23-f17b0a32543b" providerId="ADAL" clId="{F3CE75CC-EF07-44B5-8858-95722567075C}" dt="2024-05-09T20:18:19.932" v="20" actId="20577"/>
      <pc:docMkLst>
        <pc:docMk/>
      </pc:docMkLst>
      <pc:sldChg chg="modSp mod">
        <pc:chgData name="ANGELA DI SOMMA" userId="71b3b76c-a010-4b20-be23-f17b0a32543b" providerId="ADAL" clId="{F3CE75CC-EF07-44B5-8858-95722567075C}" dt="2024-05-09T20:18:19.932" v="20" actId="20577"/>
        <pc:sldMkLst>
          <pc:docMk/>
          <pc:sldMk cId="2369089480" sldId="256"/>
        </pc:sldMkLst>
        <pc:spChg chg="mod">
          <ac:chgData name="ANGELA DI SOMMA" userId="71b3b76c-a010-4b20-be23-f17b0a32543b" providerId="ADAL" clId="{F3CE75CC-EF07-44B5-8858-95722567075C}" dt="2024-05-09T20:18:19.932" v="20" actId="20577"/>
          <ac:spMkLst>
            <pc:docMk/>
            <pc:sldMk cId="2369089480" sldId="256"/>
            <ac:spMk id="10" creationId="{3DF4F956-DA89-8D48-ACEF-43D7819BBF7D}"/>
          </ac:spMkLst>
        </pc:spChg>
        <pc:spChg chg="mod">
          <ac:chgData name="ANGELA DI SOMMA" userId="71b3b76c-a010-4b20-be23-f17b0a32543b" providerId="ADAL" clId="{F3CE75CC-EF07-44B5-8858-95722567075C}" dt="2024-05-09T20:17:59.438" v="18" actId="1076"/>
          <ac:spMkLst>
            <pc:docMk/>
            <pc:sldMk cId="2369089480" sldId="256"/>
            <ac:spMk id="13" creationId="{312FE26B-5997-618E-B33E-3854763257CC}"/>
          </ac:spMkLst>
        </pc:spChg>
        <pc:spChg chg="mod">
          <ac:chgData name="ANGELA DI SOMMA" userId="71b3b76c-a010-4b20-be23-f17b0a32543b" providerId="ADAL" clId="{F3CE75CC-EF07-44B5-8858-95722567075C}" dt="2024-05-09T20:17:32.148" v="16" actId="1076"/>
          <ac:spMkLst>
            <pc:docMk/>
            <pc:sldMk cId="2369089480" sldId="256"/>
            <ac:spMk id="17" creationId="{1FEB2283-E79B-BA19-2A78-E34B73E2B949}"/>
          </ac:spMkLst>
        </pc:spChg>
        <pc:spChg chg="mod">
          <ac:chgData name="ANGELA DI SOMMA" userId="71b3b76c-a010-4b20-be23-f17b0a32543b" providerId="ADAL" clId="{F3CE75CC-EF07-44B5-8858-95722567075C}" dt="2024-05-09T20:17:36.885" v="17" actId="1076"/>
          <ac:spMkLst>
            <pc:docMk/>
            <pc:sldMk cId="2369089480" sldId="256"/>
            <ac:spMk id="19" creationId="{47B38929-3232-A572-0CAA-727565DF605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E1CE5-A610-466F-A37C-A171C25F7D99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711575" y="857250"/>
            <a:ext cx="17208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F988C-F2D1-4362-A662-9CA0FCAC7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9468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711575" y="857250"/>
            <a:ext cx="1720850" cy="2314575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F988C-F2D1-4362-A662-9CA0FCAC719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1488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326559"/>
            <a:ext cx="12851448" cy="7076581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0676040"/>
            <a:ext cx="11339513" cy="4907495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3097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9855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082190"/>
            <a:ext cx="3260110" cy="17225642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082190"/>
            <a:ext cx="9591338" cy="17225642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8764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192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067478"/>
            <a:ext cx="13040439" cy="8455195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3602663"/>
            <a:ext cx="13040439" cy="4446388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>
                    <a:tint val="82000"/>
                  </a:schemeClr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82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316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410950"/>
            <a:ext cx="6425724" cy="128968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410950"/>
            <a:ext cx="6425724" cy="128968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10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082195"/>
            <a:ext cx="13040439" cy="3928821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4982780"/>
            <a:ext cx="6396193" cy="2441984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424764"/>
            <a:ext cx="6396193" cy="1092070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4982780"/>
            <a:ext cx="6427693" cy="2441984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424764"/>
            <a:ext cx="6427693" cy="1092070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3174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498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90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355090"/>
            <a:ext cx="4876384" cy="4742815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2926622"/>
            <a:ext cx="7654171" cy="14444883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097905"/>
            <a:ext cx="4876384" cy="1129712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017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355090"/>
            <a:ext cx="4876384" cy="4742815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2926622"/>
            <a:ext cx="7654171" cy="14444883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097905"/>
            <a:ext cx="4876384" cy="1129712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7126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082195"/>
            <a:ext cx="13040439" cy="39288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410950"/>
            <a:ext cx="13040439" cy="12896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8839520"/>
            <a:ext cx="3401854" cy="1082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40FEF7-1294-48DD-B10E-05B851C9C86F}" type="datetimeFigureOut">
              <a:rPr lang="it-IT" smtClean="0"/>
              <a:t>18/02/26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8839520"/>
            <a:ext cx="5102781" cy="1082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8839520"/>
            <a:ext cx="3401854" cy="1082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C4F67D-C21F-4526-931B-8F05A8B248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970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523990-E402-6838-FE9C-348538834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3D4828-79FD-1EFD-970E-900EB24742E6}"/>
              </a:ext>
            </a:extLst>
          </p:cNvPr>
          <p:cNvSpPr txBox="1"/>
          <p:nvPr/>
        </p:nvSpPr>
        <p:spPr>
          <a:xfrm>
            <a:off x="1" y="9492140"/>
            <a:ext cx="15119350" cy="108645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3600" dirty="0">
              <a:latin typeface="Bodoni MT" panose="02070603080606020203" pitchFamily="18" charset="0"/>
              <a:cs typeface="Calibri" panose="020F0502020204030204" pitchFamily="34" charset="0"/>
            </a:endParaRPr>
          </a:p>
          <a:p>
            <a:pPr algn="ctr"/>
            <a:r>
              <a:rPr lang="it-IT" sz="3600" b="1" dirty="0">
                <a:latin typeface="Bodoni MT" panose="02070603080606020203" pitchFamily="18" charset="0"/>
                <a:cs typeface="Calibri" panose="020F0502020204030204" pitchFamily="34" charset="0"/>
              </a:rPr>
              <a:t>Relatori</a:t>
            </a:r>
            <a:endParaRPr lang="it-IT" sz="3600" dirty="0">
              <a:latin typeface="Bodoni MT" panose="02070603080606020203" pitchFamily="18" charset="0"/>
              <a:cs typeface="Calibri" panose="020F0502020204030204" pitchFamily="34" charset="0"/>
            </a:endParaRPr>
          </a:p>
          <a:p>
            <a:pPr algn="ctr"/>
            <a:endParaRPr lang="it-IT" sz="3600" dirty="0">
              <a:latin typeface="Bodoni MT" panose="02070603080606020203" pitchFamily="18" charset="0"/>
              <a:cs typeface="Calibri" panose="020F0502020204030204" pitchFamily="34" charset="0"/>
            </a:endParaRPr>
          </a:p>
          <a:p>
            <a:pPr algn="ctr"/>
            <a:r>
              <a:rPr lang="it-IT" sz="3600" b="1" dirty="0">
                <a:latin typeface="Bodoni MT" panose="02070603080606020203" pitchFamily="18" charset="0"/>
                <a:cs typeface="Calibri" panose="020F0502020204030204" pitchFamily="34" charset="0"/>
              </a:rPr>
              <a:t>Paolo Valerio</a:t>
            </a:r>
          </a:p>
          <a:p>
            <a:pPr algn="ctr"/>
            <a:r>
              <a:rPr lang="it-IT" sz="3200" dirty="0">
                <a:latin typeface="Bodoni MT" panose="02070603080606020203" pitchFamily="18" charset="0"/>
                <a:cs typeface="Calibri" panose="020F0502020204030204" pitchFamily="34" charset="0"/>
              </a:rPr>
              <a:t>Presidente onorario Centro Servizi per l’inclusione attiva per gli studenti </a:t>
            </a:r>
          </a:p>
          <a:p>
            <a:pPr algn="ctr"/>
            <a:r>
              <a:rPr lang="it-IT" sz="3200" dirty="0">
                <a:latin typeface="Bodoni MT" panose="02070603080606020203" pitchFamily="18" charset="0"/>
                <a:cs typeface="Calibri" panose="020F0502020204030204" pitchFamily="34" charset="0"/>
              </a:rPr>
              <a:t>universitari </a:t>
            </a:r>
            <a:r>
              <a:rPr lang="it-IT" sz="3200" dirty="0" err="1">
                <a:latin typeface="Bodoni MT" panose="02070603080606020203" pitchFamily="18" charset="0"/>
                <a:cs typeface="Calibri" panose="020F0502020204030204" pitchFamily="34" charset="0"/>
              </a:rPr>
              <a:t>SInAPSi</a:t>
            </a:r>
            <a:r>
              <a:rPr lang="it-IT" sz="3200">
                <a:latin typeface="Bodoni MT" panose="02070603080606020203" pitchFamily="18" charset="0"/>
                <a:cs typeface="Calibri" panose="020F0502020204030204" pitchFamily="34" charset="0"/>
              </a:rPr>
              <a:t> Università </a:t>
            </a:r>
            <a:r>
              <a:rPr lang="it-IT" sz="3200" dirty="0">
                <a:latin typeface="Bodoni MT" panose="02070603080606020203" pitchFamily="18" charset="0"/>
                <a:cs typeface="Calibri" panose="020F0502020204030204" pitchFamily="34" charset="0"/>
              </a:rPr>
              <a:t>di Napoli Federico II</a:t>
            </a:r>
            <a:endParaRPr lang="it-IT" sz="3200" b="1" dirty="0">
              <a:latin typeface="Bodoni MT" panose="02070603080606020203" pitchFamily="18" charset="0"/>
              <a:cs typeface="Calibri" panose="020F0502020204030204" pitchFamily="34" charset="0"/>
            </a:endParaRPr>
          </a:p>
          <a:p>
            <a:pPr algn="ctr"/>
            <a:endParaRPr lang="it-IT" sz="3600" b="1" dirty="0">
              <a:latin typeface="Bodoni MT" panose="02070603080606020203" pitchFamily="18" charset="0"/>
              <a:cs typeface="Calibri" panose="020F0502020204030204" pitchFamily="34" charset="0"/>
            </a:endParaRPr>
          </a:p>
          <a:p>
            <a:pPr algn="ctr"/>
            <a:r>
              <a:rPr lang="it-IT" sz="3600" b="1" dirty="0">
                <a:latin typeface="Bodoni MT" panose="02070603080606020203" pitchFamily="18" charset="0"/>
                <a:cs typeface="Calibri" panose="020F0502020204030204" pitchFamily="34" charset="0"/>
              </a:rPr>
              <a:t>Marina Pierdominici</a:t>
            </a:r>
          </a:p>
          <a:p>
            <a:pPr algn="ctr"/>
            <a:r>
              <a:rPr lang="it-IT" sz="3200" dirty="0">
                <a:latin typeface="Bodoni MT" panose="02070603080606020203" pitchFamily="18" charset="0"/>
                <a:cs typeface="Calibri" panose="020F0502020204030204" pitchFamily="34" charset="0"/>
              </a:rPr>
              <a:t>Ricercatrice senior, Centro di Riferimento per la Medicina di Genere </a:t>
            </a:r>
          </a:p>
          <a:p>
            <a:pPr algn="ctr"/>
            <a:r>
              <a:rPr lang="it-IT" sz="3200" dirty="0">
                <a:latin typeface="Bodoni MT" panose="02070603080606020203" pitchFamily="18" charset="0"/>
                <a:cs typeface="Calibri" panose="020F0502020204030204" pitchFamily="34" charset="0"/>
              </a:rPr>
              <a:t>Istituto Superiore di Sanità, MD, </a:t>
            </a:r>
            <a:r>
              <a:rPr lang="it-IT" sz="3200" dirty="0" err="1">
                <a:latin typeface="Bodoni MT" panose="02070603080606020203" pitchFamily="18" charset="0"/>
                <a:cs typeface="Calibri" panose="020F0502020204030204" pitchFamily="34" charset="0"/>
              </a:rPr>
              <a:t>Ph.D</a:t>
            </a:r>
            <a:endParaRPr lang="it-IT" sz="3200" b="1" dirty="0">
              <a:latin typeface="Bodoni MT" panose="02070603080606020203" pitchFamily="18" charset="0"/>
              <a:cs typeface="Calibri" panose="020F0502020204030204" pitchFamily="34" charset="0"/>
            </a:endParaRPr>
          </a:p>
          <a:p>
            <a:pPr algn="ctr"/>
            <a:endParaRPr lang="it-IT" sz="3600" b="1" dirty="0">
              <a:latin typeface="Bodoni MT" panose="02070603080606020203" pitchFamily="18" charset="0"/>
              <a:cs typeface="Calibri" panose="020F0502020204030204" pitchFamily="34" charset="0"/>
            </a:endParaRPr>
          </a:p>
          <a:p>
            <a:pPr algn="ctr"/>
            <a:r>
              <a:rPr lang="it-IT" sz="3600" b="1" dirty="0">
                <a:latin typeface="Bodoni MT" panose="02070603080606020203" pitchFamily="18" charset="0"/>
                <a:cs typeface="Calibri" panose="020F0502020204030204" pitchFamily="34" charset="0"/>
              </a:rPr>
              <a:t>Alessandro Cecchi Paone </a:t>
            </a:r>
          </a:p>
          <a:p>
            <a:pPr algn="ctr"/>
            <a:r>
              <a:rPr lang="it-IT" sz="3200" dirty="0">
                <a:latin typeface="Bodoni MT" panose="02070603080606020203" pitchFamily="18" charset="0"/>
                <a:cs typeface="Calibri" panose="020F0502020204030204" pitchFamily="34" charset="0"/>
              </a:rPr>
              <a:t>Giornalista, conduttore televisivo, divulgatore scientifico e docente universitario</a:t>
            </a:r>
          </a:p>
          <a:p>
            <a:pPr algn="ctr"/>
            <a:endParaRPr lang="it-IT" sz="3600" dirty="0">
              <a:latin typeface="Bodoni MT" panose="02070603080606020203" pitchFamily="18" charset="0"/>
              <a:cs typeface="Calibri" panose="020F0502020204030204" pitchFamily="34" charset="0"/>
            </a:endParaRPr>
          </a:p>
          <a:p>
            <a:pPr algn="ctr"/>
            <a:endParaRPr lang="it-IT" sz="3600" dirty="0">
              <a:latin typeface="Bodoni MT" panose="02070603080606020203" pitchFamily="18" charset="0"/>
              <a:cs typeface="Calibri" panose="020F0502020204030204" pitchFamily="34" charset="0"/>
            </a:endParaRPr>
          </a:p>
          <a:p>
            <a:pPr algn="ctr"/>
            <a:r>
              <a:rPr lang="it-IT" sz="3600" b="1" dirty="0">
                <a:latin typeface="Bodoni MT" panose="02070603080606020203" pitchFamily="18" charset="0"/>
                <a:cs typeface="Calibri" panose="020F0502020204030204" pitchFamily="34" charset="0"/>
              </a:rPr>
              <a:t>Moderatori</a:t>
            </a:r>
          </a:p>
          <a:p>
            <a:r>
              <a:rPr lang="it-IT" sz="3600" dirty="0">
                <a:latin typeface="Bodoni MT" panose="02070603080606020203" pitchFamily="18" charset="0"/>
                <a:cs typeface="Calibri" panose="020F0502020204030204" pitchFamily="34" charset="0"/>
              </a:rPr>
              <a:t>		            </a:t>
            </a:r>
            <a:r>
              <a:rPr lang="it-IT" sz="3600" b="1" dirty="0">
                <a:latin typeface="Bodoni MT" panose="02070603080606020203" pitchFamily="18" charset="0"/>
                <a:cs typeface="Calibri" panose="020F0502020204030204" pitchFamily="34" charset="0"/>
              </a:rPr>
              <a:t>Giovanna Maria Pierantoni</a:t>
            </a:r>
            <a:r>
              <a:rPr lang="it-IT" sz="3600" dirty="0">
                <a:latin typeface="Bodoni MT" panose="02070603080606020203" pitchFamily="18" charset="0"/>
                <a:cs typeface="Calibri" panose="020F0502020204030204" pitchFamily="34" charset="0"/>
              </a:rPr>
              <a:t>, </a:t>
            </a:r>
            <a:r>
              <a:rPr lang="it-IT" sz="3200" dirty="0">
                <a:latin typeface="Bodoni MT" panose="02070603080606020203" pitchFamily="18" charset="0"/>
                <a:cs typeface="Calibri" panose="020F0502020204030204" pitchFamily="34" charset="0"/>
              </a:rPr>
              <a:t>docente di Patologia Generale</a:t>
            </a:r>
          </a:p>
          <a:p>
            <a:r>
              <a:rPr lang="it-IT" sz="3600" dirty="0">
                <a:latin typeface="Bodoni MT" panose="02070603080606020203" pitchFamily="18" charset="0"/>
                <a:cs typeface="Calibri" panose="020F0502020204030204" pitchFamily="34" charset="0"/>
              </a:rPr>
              <a:t>		</a:t>
            </a:r>
            <a:r>
              <a:rPr lang="it-IT" sz="3600" b="1" dirty="0">
                <a:latin typeface="Bodoni MT" panose="02070603080606020203" pitchFamily="18" charset="0"/>
                <a:cs typeface="Calibri" panose="020F0502020204030204" pitchFamily="34" charset="0"/>
              </a:rPr>
              <a:t>            Simona Paladino</a:t>
            </a:r>
            <a:r>
              <a:rPr lang="it-IT" sz="3600" dirty="0">
                <a:latin typeface="Bodoni MT" panose="02070603080606020203" pitchFamily="18" charset="0"/>
                <a:cs typeface="Calibri" panose="020F0502020204030204" pitchFamily="34" charset="0"/>
              </a:rPr>
              <a:t>, </a:t>
            </a:r>
            <a:r>
              <a:rPr lang="it-IT" sz="3200" dirty="0">
                <a:latin typeface="Bodoni MT" panose="02070603080606020203" pitchFamily="18" charset="0"/>
                <a:cs typeface="Calibri" panose="020F0502020204030204" pitchFamily="34" charset="0"/>
              </a:rPr>
              <a:t>docente di Biologia Cellulare</a:t>
            </a:r>
          </a:p>
          <a:p>
            <a:pPr algn="ctr"/>
            <a:endParaRPr lang="it-IT" sz="3600" dirty="0">
              <a:latin typeface="Bodoni MT" panose="02070603080606020203" pitchFamily="18" charset="0"/>
              <a:cs typeface="Calibri" panose="020F0502020204030204" pitchFamily="34" charset="0"/>
            </a:endParaRPr>
          </a:p>
          <a:p>
            <a:pPr algn="ctr"/>
            <a:endParaRPr lang="it-IT" sz="3600" b="1" dirty="0">
              <a:latin typeface="Bodoni MT" panose="02070603080606020203" pitchFamily="18" charset="0"/>
              <a:cs typeface="Calibri" panose="020F0502020204030204" pitchFamily="34" charset="0"/>
            </a:endParaRP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BBF9188A-D5D2-0A3D-C5F6-8A367956C9E1}"/>
              </a:ext>
            </a:extLst>
          </p:cNvPr>
          <p:cNvSpPr txBox="1">
            <a:spLocks/>
          </p:cNvSpPr>
          <p:nvPr/>
        </p:nvSpPr>
        <p:spPr>
          <a:xfrm>
            <a:off x="1" y="2287324"/>
            <a:ext cx="15095352" cy="2521668"/>
          </a:xfrm>
          <a:prstGeom prst="rect">
            <a:avLst/>
          </a:prstGeom>
        </p:spPr>
        <p:txBody>
          <a:bodyPr vert="horz" lIns="91439" tIns="45720" rIns="91439" bIns="45720" rtlCol="0" anchor="ctr">
            <a:normAutofit/>
          </a:bodyPr>
          <a:lstStyle>
            <a:lvl1pPr algn="l" defTabSz="288008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8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>
              <a:lnSpc>
                <a:spcPct val="150000"/>
              </a:lnSpc>
            </a:pPr>
            <a:r>
              <a:rPr lang="it-IT" sz="4200" dirty="0">
                <a:latin typeface="Bodoni MT" panose="02070603080606020203" pitchFamily="18" charset="0"/>
                <a:cs typeface="Calibri" panose="020F0502020204030204" pitchFamily="34" charset="0"/>
              </a:rPr>
              <a:t>Attività Didattica Elettiva </a:t>
            </a:r>
            <a:r>
              <a:rPr lang="it-IT" sz="4200" b="1" dirty="0">
                <a:latin typeface="Bodoni MT" panose="02070603080606020203" pitchFamily="18" charset="0"/>
                <a:cs typeface="Calibri" panose="020F0502020204030204" pitchFamily="34" charset="0"/>
              </a:rPr>
              <a:t>(ADE) 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89EAB73D-0B94-2ADE-102B-0401EC21414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7899" b="33594"/>
          <a:stretch>
            <a:fillRect/>
          </a:stretch>
        </p:blipFill>
        <p:spPr>
          <a:xfrm>
            <a:off x="14102" y="406092"/>
            <a:ext cx="15052836" cy="2409035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D2910A8D-A7C1-4AD5-5459-CBB4F8E661FA}"/>
              </a:ext>
            </a:extLst>
          </p:cNvPr>
          <p:cNvSpPr txBox="1"/>
          <p:nvPr/>
        </p:nvSpPr>
        <p:spPr>
          <a:xfrm>
            <a:off x="-11169" y="7378954"/>
            <a:ext cx="15095351" cy="1676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3600" b="1" dirty="0">
                <a:latin typeface="Bodoni MT" panose="02070603080606020203" pitchFamily="18" charset="0"/>
              </a:rPr>
              <a:t>Aula Magna ‘‘Gaetano Salvatore’’</a:t>
            </a:r>
          </a:p>
          <a:p>
            <a:pPr algn="ctr">
              <a:lnSpc>
                <a:spcPct val="150000"/>
              </a:lnSpc>
            </a:pPr>
            <a:r>
              <a:rPr lang="it-IT" sz="3600" b="1" dirty="0">
                <a:latin typeface="Bodoni MT" panose="02070603080606020203" pitchFamily="18" charset="0"/>
              </a:rPr>
              <a:t>30 Marzo 2026 - Ore 14.45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DD996FF-7183-7F5C-4C5D-15B3F6CBAE98}"/>
              </a:ext>
            </a:extLst>
          </p:cNvPr>
          <p:cNvSpPr txBox="1"/>
          <p:nvPr/>
        </p:nvSpPr>
        <p:spPr>
          <a:xfrm>
            <a:off x="24000" y="4671608"/>
            <a:ext cx="15095352" cy="1941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>
              <a:lnSpc>
                <a:spcPct val="150000"/>
              </a:lnSpc>
            </a:pPr>
            <a:r>
              <a:rPr lang="it-IT" sz="4200" b="1" dirty="0">
                <a:solidFill>
                  <a:srgbClr val="C00000"/>
                </a:solidFill>
                <a:latin typeface="Bodoni MT" panose="02070603080606020203" pitchFamily="18" charset="0"/>
                <a:cs typeface="Calibri" panose="020F0502020204030204" pitchFamily="34" charset="0"/>
              </a:rPr>
              <a:t>‘‘DIRITTO ALLA SALUTE ED IDENTITA’ DI GENERE: </a:t>
            </a:r>
          </a:p>
          <a:p>
            <a:pPr algn="ctr" eaLnBrk="0">
              <a:lnSpc>
                <a:spcPct val="150000"/>
              </a:lnSpc>
            </a:pPr>
            <a:r>
              <a:rPr lang="it-IT" sz="4200" b="1" dirty="0">
                <a:solidFill>
                  <a:srgbClr val="C00000"/>
                </a:solidFill>
                <a:latin typeface="Bodoni MT" panose="02070603080606020203" pitchFamily="18" charset="0"/>
                <a:cs typeface="Calibri" panose="020F0502020204030204" pitchFamily="34" charset="0"/>
              </a:rPr>
              <a:t>ASPETTI PSICOSOCIALI E BIOMEDICI’’</a:t>
            </a:r>
          </a:p>
        </p:txBody>
      </p:sp>
    </p:spTree>
    <p:extLst>
      <p:ext uri="{BB962C8B-B14F-4D97-AF65-F5344CB8AC3E}">
        <p14:creationId xmlns:p14="http://schemas.microsoft.com/office/powerpoint/2010/main" val="27113373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</TotalTime>
  <Words>112</Words>
  <Application>Microsoft Macintosh PowerPoint</Application>
  <PresentationFormat>Personalizzato</PresentationFormat>
  <Paragraphs>24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Bodoni MT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ANGELA DI SOMMA</dc:creator>
  <cp:lastModifiedBy>GIOVANNA MARIA PIERANTONI</cp:lastModifiedBy>
  <cp:revision>16</cp:revision>
  <dcterms:created xsi:type="dcterms:W3CDTF">2024-05-06T14:43:29Z</dcterms:created>
  <dcterms:modified xsi:type="dcterms:W3CDTF">2026-02-18T12:24:59Z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d0b24d-6422-44b0-b3de-abb3a9e8c81a_Enabled">
    <vt:lpwstr>true</vt:lpwstr>
  </property>
  <property fmtid="{D5CDD505-2E9C-101B-9397-08002B2CF9AE}" pid="3" name="MSIP_Label_2ad0b24d-6422-44b0-b3de-abb3a9e8c81a_SetDate">
    <vt:lpwstr>2024-05-06T14:59:09Z</vt:lpwstr>
  </property>
  <property fmtid="{D5CDD505-2E9C-101B-9397-08002B2CF9AE}" pid="4" name="MSIP_Label_2ad0b24d-6422-44b0-b3de-abb3a9e8c81a_Method">
    <vt:lpwstr>Standard</vt:lpwstr>
  </property>
  <property fmtid="{D5CDD505-2E9C-101B-9397-08002B2CF9AE}" pid="5" name="MSIP_Label_2ad0b24d-6422-44b0-b3de-abb3a9e8c81a_Name">
    <vt:lpwstr>defa4170-0d19-0005-0004-bc88714345d2</vt:lpwstr>
  </property>
  <property fmtid="{D5CDD505-2E9C-101B-9397-08002B2CF9AE}" pid="6" name="MSIP_Label_2ad0b24d-6422-44b0-b3de-abb3a9e8c81a_SiteId">
    <vt:lpwstr>2fcfe26a-bb62-46b0-b1e3-28f9da0c45fd</vt:lpwstr>
  </property>
  <property fmtid="{D5CDD505-2E9C-101B-9397-08002B2CF9AE}" pid="7" name="MSIP_Label_2ad0b24d-6422-44b0-b3de-abb3a9e8c81a_ActionId">
    <vt:lpwstr>b30557a5-04bf-437c-b26a-b2ef0341d151</vt:lpwstr>
  </property>
  <property fmtid="{D5CDD505-2E9C-101B-9397-08002B2CF9AE}" pid="8" name="MSIP_Label_2ad0b24d-6422-44b0-b3de-abb3a9e8c81a_ContentBits">
    <vt:lpwstr>0</vt:lpwstr>
  </property>
</Properties>
</file>